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4D5A4-86B1-440D-9E40-78395E156805}" type="datetimeFigureOut">
              <a:rPr lang="de-DE" smtClean="0"/>
              <a:t>11.12.2010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BAC0B-28DA-4609-AFE5-1473895A917A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467544" y="4221088"/>
            <a:ext cx="8229600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Quelle: Bundesanstalt für Straßenwesen</a:t>
            </a:r>
            <a:b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106 082 Personen mussten im Jahr 2009 zur medizinisch-psychologischen Untersuchung (MPU). </a:t>
            </a:r>
            <a:b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Bei 19 % war Drogen- und Medikamentenmissbrauch die Ursache. 2008 waren es noch 10%. </a:t>
            </a:r>
            <a:b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Die Betäubungsmittel-Begutachtungsanlässe sind im Jahr 2009 somit insgesamt um etwa neun Prozentpunkte gestiegen, insbesondere die Kombination von Betäubungsmitteln mit Alkohol und Verkehrsauffälligkeiten mit jeweils über 20 Prozentpunkten</a:t>
            </a: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de-DE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692696"/>
            <a:ext cx="4940974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eurosec</dc:creator>
  <cp:lastModifiedBy>eurosec</cp:lastModifiedBy>
  <cp:revision>1</cp:revision>
  <dcterms:created xsi:type="dcterms:W3CDTF">2010-12-11T15:06:50Z</dcterms:created>
  <dcterms:modified xsi:type="dcterms:W3CDTF">2010-12-11T15:08:12Z</dcterms:modified>
</cp:coreProperties>
</file>